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4" r:id="rId2"/>
  </p:sldIdLst>
  <p:sldSz cx="12192000" cy="9144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2" autoAdjust="0"/>
    <p:restoredTop sz="94660"/>
  </p:normalViewPr>
  <p:slideViewPr>
    <p:cSldViewPr>
      <p:cViewPr varScale="1">
        <p:scale>
          <a:sx n="56" d="100"/>
          <a:sy n="56" d="100"/>
        </p:scale>
        <p:origin x="1428" y="60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2" tIns="46226" rIns="92452" bIns="462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5" y="1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2" tIns="46226" rIns="92452" bIns="462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918733"/>
            <a:ext cx="3078382" cy="4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2" tIns="46226" rIns="92452" bIns="462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5" y="8918733"/>
            <a:ext cx="3078382" cy="4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2" tIns="46226" rIns="92452" bIns="462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BE51CA-B319-4ED6-9D3E-5AEC11197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9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9"/>
            <a:ext cx="10363200" cy="1960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342884" indent="0" algn="ctr">
              <a:buNone/>
              <a:defRPr/>
            </a:lvl2pPr>
            <a:lvl3pPr marL="685767" indent="0" algn="ctr">
              <a:buNone/>
              <a:defRPr/>
            </a:lvl3pPr>
            <a:lvl4pPr marL="1028649" indent="0" algn="ctr">
              <a:buNone/>
              <a:defRPr/>
            </a:lvl4pPr>
            <a:lvl5pPr marL="1371532" indent="0" algn="ctr">
              <a:buNone/>
              <a:defRPr/>
            </a:lvl5pPr>
            <a:lvl6pPr marL="1714415" indent="0" algn="ctr">
              <a:buNone/>
              <a:defRPr/>
            </a:lvl6pPr>
            <a:lvl7pPr marL="2057297" indent="0" algn="ctr">
              <a:buNone/>
              <a:defRPr/>
            </a:lvl7pPr>
            <a:lvl8pPr marL="2400180" indent="0" algn="ctr">
              <a:buNone/>
              <a:defRPr/>
            </a:lvl8pPr>
            <a:lvl9pPr marL="274306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20CC-A01E-45AC-BC68-D569CAF33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DC3D-C67E-483A-AD8E-EF31A6975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5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4206-6B6A-4547-BA6F-0BEA44973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F32D-A146-4C21-B9EE-36853FE6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9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91"/>
            <a:ext cx="10363200" cy="2000251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84" indent="0">
              <a:buNone/>
              <a:defRPr sz="1350"/>
            </a:lvl2pPr>
            <a:lvl3pPr marL="685767" indent="0">
              <a:buNone/>
              <a:defRPr sz="1200"/>
            </a:lvl3pPr>
            <a:lvl4pPr marL="1028649" indent="0">
              <a:buNone/>
              <a:defRPr sz="1050"/>
            </a:lvl4pPr>
            <a:lvl5pPr marL="1371532" indent="0">
              <a:buNone/>
              <a:defRPr sz="1050"/>
            </a:lvl5pPr>
            <a:lvl6pPr marL="1714415" indent="0">
              <a:buNone/>
              <a:defRPr sz="1050"/>
            </a:lvl6pPr>
            <a:lvl7pPr marL="2057297" indent="0">
              <a:buNone/>
              <a:defRPr sz="1050"/>
            </a:lvl7pPr>
            <a:lvl8pPr marL="2400180" indent="0">
              <a:buNone/>
              <a:defRPr sz="1050"/>
            </a:lvl8pPr>
            <a:lvl9pPr marL="2743064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585C-3B62-4A0A-98A7-DDCEF7FD7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4" cy="5486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6" y="2641600"/>
            <a:ext cx="5046134" cy="5486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E334-C3C9-4E63-B561-68D64B76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5"/>
            <a:ext cx="5387623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4" y="2046288"/>
            <a:ext cx="5387621" cy="8540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4" y="2900365"/>
            <a:ext cx="5387621" cy="526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B0FAD-D685-4D21-8016-1DE5E7DC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355B-9210-4EDD-BE07-8A101C661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B20B-89CA-4099-97A3-32856A7F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9"/>
            <a:ext cx="4010379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363541"/>
            <a:ext cx="6815666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41"/>
            <a:ext cx="4010379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7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B308-2755-489C-A8E8-38A7D10C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3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7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3"/>
            <a:ext cx="7315200" cy="1073151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7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1FB4-19BB-422D-A775-2959C8E51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8331200"/>
            <a:ext cx="254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8331200"/>
            <a:ext cx="386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>
              <a:defRPr/>
            </a:pPr>
            <a:fld id="{E197398E-07FC-4395-9AD9-5EB38A258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88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767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649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53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62" indent="-2571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84" indent="-214302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07" indent="-171442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090" indent="-171442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2973" indent="-171442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856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39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22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05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7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182"/>
          <p:cNvSpPr>
            <a:spLocks noChangeShapeType="1"/>
          </p:cNvSpPr>
          <p:nvPr/>
        </p:nvSpPr>
        <p:spPr bwMode="auto">
          <a:xfrm>
            <a:off x="4960048" y="2737247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0" name="Line 183"/>
          <p:cNvSpPr>
            <a:spLocks noChangeShapeType="1"/>
          </p:cNvSpPr>
          <p:nvPr/>
        </p:nvSpPr>
        <p:spPr bwMode="auto">
          <a:xfrm>
            <a:off x="4960048" y="2737739"/>
            <a:ext cx="1214" cy="5341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1" name="Line 184"/>
          <p:cNvSpPr>
            <a:spLocks noChangeShapeType="1"/>
          </p:cNvSpPr>
          <p:nvPr/>
        </p:nvSpPr>
        <p:spPr bwMode="auto">
          <a:xfrm>
            <a:off x="4960048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2" name="Line 185"/>
          <p:cNvSpPr>
            <a:spLocks noChangeShapeType="1"/>
          </p:cNvSpPr>
          <p:nvPr/>
        </p:nvSpPr>
        <p:spPr bwMode="auto">
          <a:xfrm>
            <a:off x="5939932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3" name="Line 186"/>
          <p:cNvSpPr>
            <a:spLocks noChangeShapeType="1"/>
          </p:cNvSpPr>
          <p:nvPr/>
        </p:nvSpPr>
        <p:spPr bwMode="auto">
          <a:xfrm>
            <a:off x="5939932" y="2743201"/>
            <a:ext cx="1214" cy="106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59" name="Line 195"/>
          <p:cNvSpPr>
            <a:spLocks noChangeShapeType="1"/>
          </p:cNvSpPr>
          <p:nvPr/>
        </p:nvSpPr>
        <p:spPr bwMode="auto">
          <a:xfrm flipH="1">
            <a:off x="420379" y="1324461"/>
            <a:ext cx="6211" cy="694232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75" name="Rectangle 232"/>
          <p:cNvSpPr>
            <a:spLocks noChangeArrowheads="1"/>
          </p:cNvSpPr>
          <p:nvPr/>
        </p:nvSpPr>
        <p:spPr bwMode="auto">
          <a:xfrm>
            <a:off x="6020894" y="1934281"/>
            <a:ext cx="285331" cy="14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77" name="Rectangle 234"/>
          <p:cNvSpPr>
            <a:spLocks noChangeArrowheads="1"/>
          </p:cNvSpPr>
          <p:nvPr/>
        </p:nvSpPr>
        <p:spPr bwMode="auto">
          <a:xfrm>
            <a:off x="7484171" y="1934281"/>
            <a:ext cx="285330" cy="14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1" name="Rectangle 241"/>
          <p:cNvSpPr>
            <a:spLocks noChangeArrowheads="1"/>
          </p:cNvSpPr>
          <p:nvPr/>
        </p:nvSpPr>
        <p:spPr bwMode="auto">
          <a:xfrm>
            <a:off x="7643716" y="2292764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3" name="Rectangle 243"/>
          <p:cNvSpPr>
            <a:spLocks noChangeArrowheads="1"/>
          </p:cNvSpPr>
          <p:nvPr/>
        </p:nvSpPr>
        <p:spPr bwMode="auto">
          <a:xfrm>
            <a:off x="7472266" y="2503627"/>
            <a:ext cx="55852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5" name="Rectangle 258"/>
          <p:cNvSpPr>
            <a:spLocks noChangeArrowheads="1"/>
          </p:cNvSpPr>
          <p:nvPr/>
        </p:nvSpPr>
        <p:spPr bwMode="auto">
          <a:xfrm>
            <a:off x="4549281" y="3448862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6" name="Rectangle 264"/>
          <p:cNvSpPr>
            <a:spLocks noChangeArrowheads="1"/>
          </p:cNvSpPr>
          <p:nvPr/>
        </p:nvSpPr>
        <p:spPr bwMode="auto">
          <a:xfrm>
            <a:off x="4013501" y="4789505"/>
            <a:ext cx="34289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7" name="Rectangle 267"/>
          <p:cNvSpPr>
            <a:spLocks noChangeArrowheads="1"/>
          </p:cNvSpPr>
          <p:nvPr/>
        </p:nvSpPr>
        <p:spPr bwMode="auto">
          <a:xfrm>
            <a:off x="6882906" y="2585797"/>
            <a:ext cx="34289" cy="7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89" name="Line 274"/>
          <p:cNvSpPr>
            <a:spLocks noChangeShapeType="1"/>
          </p:cNvSpPr>
          <p:nvPr/>
        </p:nvSpPr>
        <p:spPr bwMode="auto">
          <a:xfrm flipH="1">
            <a:off x="6655498" y="2741187"/>
            <a:ext cx="31568" cy="427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0" name="Rectangle 275"/>
          <p:cNvSpPr>
            <a:spLocks noChangeArrowheads="1"/>
          </p:cNvSpPr>
          <p:nvPr/>
        </p:nvSpPr>
        <p:spPr bwMode="auto">
          <a:xfrm>
            <a:off x="4518326" y="2658407"/>
            <a:ext cx="57067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1" name="Rectangle 277"/>
          <p:cNvSpPr>
            <a:spLocks noChangeArrowheads="1"/>
          </p:cNvSpPr>
          <p:nvPr/>
        </p:nvSpPr>
        <p:spPr bwMode="auto">
          <a:xfrm>
            <a:off x="6815041" y="4284680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3" name="Rectangle 282"/>
          <p:cNvSpPr>
            <a:spLocks noChangeArrowheads="1"/>
          </p:cNvSpPr>
          <p:nvPr/>
        </p:nvSpPr>
        <p:spPr bwMode="auto">
          <a:xfrm>
            <a:off x="4696918" y="2626139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198" name="Rectangle 292"/>
          <p:cNvSpPr>
            <a:spLocks noChangeArrowheads="1"/>
          </p:cNvSpPr>
          <p:nvPr/>
        </p:nvSpPr>
        <p:spPr bwMode="auto">
          <a:xfrm>
            <a:off x="3928965" y="3315512"/>
            <a:ext cx="7042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1" name="Rectangle 297"/>
          <p:cNvSpPr>
            <a:spLocks noChangeArrowheads="1"/>
          </p:cNvSpPr>
          <p:nvPr/>
        </p:nvSpPr>
        <p:spPr bwMode="auto">
          <a:xfrm>
            <a:off x="5026721" y="3380995"/>
            <a:ext cx="473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5" name="Rectangle 308"/>
          <p:cNvSpPr>
            <a:spLocks noChangeArrowheads="1"/>
          </p:cNvSpPr>
          <p:nvPr/>
        </p:nvSpPr>
        <p:spPr bwMode="auto">
          <a:xfrm>
            <a:off x="3946825" y="2160727"/>
            <a:ext cx="138416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08" name="Rectangle 318"/>
          <p:cNvSpPr>
            <a:spLocks noChangeArrowheads="1"/>
          </p:cNvSpPr>
          <p:nvPr/>
        </p:nvSpPr>
        <p:spPr bwMode="auto">
          <a:xfrm>
            <a:off x="5507733" y="-429215"/>
            <a:ext cx="1387799" cy="18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1" name="Rectangle 322"/>
          <p:cNvSpPr>
            <a:spLocks noChangeArrowheads="1"/>
          </p:cNvSpPr>
          <p:nvPr/>
        </p:nvSpPr>
        <p:spPr bwMode="auto">
          <a:xfrm>
            <a:off x="5705378" y="1162653"/>
            <a:ext cx="1051473" cy="1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3" name="Rectangle 324"/>
          <p:cNvSpPr>
            <a:spLocks noChangeArrowheads="1"/>
          </p:cNvSpPr>
          <p:nvPr/>
        </p:nvSpPr>
        <p:spPr bwMode="auto">
          <a:xfrm>
            <a:off x="5011245" y="5026439"/>
            <a:ext cx="47353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5" name="Rectangle 331"/>
          <p:cNvSpPr>
            <a:spLocks noChangeArrowheads="1"/>
          </p:cNvSpPr>
          <p:nvPr/>
        </p:nvSpPr>
        <p:spPr bwMode="auto">
          <a:xfrm>
            <a:off x="4745736" y="3717943"/>
            <a:ext cx="55852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7" name="Rectangle 341"/>
          <p:cNvSpPr>
            <a:spLocks noChangeArrowheads="1"/>
          </p:cNvSpPr>
          <p:nvPr/>
        </p:nvSpPr>
        <p:spPr bwMode="auto">
          <a:xfrm>
            <a:off x="6562628" y="4426487"/>
            <a:ext cx="57066" cy="10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19" name="Rectangle 354"/>
          <p:cNvSpPr>
            <a:spLocks noChangeArrowheads="1"/>
          </p:cNvSpPr>
          <p:nvPr/>
        </p:nvSpPr>
        <p:spPr bwMode="auto">
          <a:xfrm>
            <a:off x="6264971" y="2390395"/>
            <a:ext cx="57066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24" name="Rectangle 482"/>
          <p:cNvSpPr>
            <a:spLocks noChangeArrowheads="1"/>
          </p:cNvSpPr>
          <p:nvPr/>
        </p:nvSpPr>
        <p:spPr bwMode="auto">
          <a:xfrm>
            <a:off x="7496078" y="2112491"/>
            <a:ext cx="319327" cy="16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6227" name="Rectangle 546"/>
          <p:cNvSpPr>
            <a:spLocks noChangeArrowheads="1"/>
          </p:cNvSpPr>
          <p:nvPr/>
        </p:nvSpPr>
        <p:spPr bwMode="auto">
          <a:xfrm>
            <a:off x="7417496" y="3253600"/>
            <a:ext cx="57066" cy="10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915517" y="4206662"/>
            <a:ext cx="9771" cy="264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7904464" y="4091402"/>
            <a:ext cx="9832" cy="1200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4961260" y="4134980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4977305" y="3508087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898036" y="3539380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7919212" y="3380185"/>
            <a:ext cx="9800" cy="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 Box 21"/>
          <p:cNvSpPr txBox="1">
            <a:spLocks noChangeArrowheads="1"/>
          </p:cNvSpPr>
          <p:nvPr/>
        </p:nvSpPr>
        <p:spPr bwMode="auto">
          <a:xfrm>
            <a:off x="4162932" y="85510"/>
            <a:ext cx="4676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2023 Post 7 </a:t>
            </a:r>
            <a:r>
              <a:rPr lang="en-US" altLang="en-US" sz="2400" b="1" dirty="0" err="1"/>
              <a:t>Preshift</a:t>
            </a:r>
            <a:r>
              <a:rPr lang="en-US" altLang="en-US" sz="2400" b="1" dirty="0"/>
              <a:t> Contest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smtClean="0"/>
              <a:t>Contestant Map</a:t>
            </a:r>
            <a:endParaRPr lang="en-US" altLang="en-US" sz="2400" b="1" dirty="0"/>
          </a:p>
        </p:txBody>
      </p:sp>
      <p:sp>
        <p:nvSpPr>
          <p:cNvPr id="338" name="Line 195"/>
          <p:cNvSpPr>
            <a:spLocks noChangeShapeType="1"/>
          </p:cNvSpPr>
          <p:nvPr/>
        </p:nvSpPr>
        <p:spPr bwMode="auto">
          <a:xfrm flipH="1">
            <a:off x="10766138" y="1345286"/>
            <a:ext cx="15916" cy="68262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0" name="Line 196"/>
          <p:cNvSpPr>
            <a:spLocks noChangeShapeType="1"/>
          </p:cNvSpPr>
          <p:nvPr/>
        </p:nvSpPr>
        <p:spPr bwMode="auto">
          <a:xfrm flipV="1">
            <a:off x="8521217" y="1314297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1" name="Line 197"/>
          <p:cNvSpPr>
            <a:spLocks noChangeShapeType="1"/>
          </p:cNvSpPr>
          <p:nvPr/>
        </p:nvSpPr>
        <p:spPr bwMode="auto">
          <a:xfrm>
            <a:off x="9655470" y="1335891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2" name="Line 198"/>
          <p:cNvSpPr>
            <a:spLocks noChangeShapeType="1"/>
          </p:cNvSpPr>
          <p:nvPr/>
        </p:nvSpPr>
        <p:spPr bwMode="auto">
          <a:xfrm>
            <a:off x="9655470" y="1301448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3" name="Line 199"/>
          <p:cNvSpPr>
            <a:spLocks noChangeShapeType="1"/>
          </p:cNvSpPr>
          <p:nvPr/>
        </p:nvSpPr>
        <p:spPr bwMode="auto">
          <a:xfrm flipH="1">
            <a:off x="8521217" y="263414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E53D20-F973-753C-FAC0-5396ADB3B302}"/>
              </a:ext>
            </a:extLst>
          </p:cNvPr>
          <p:cNvGrpSpPr/>
          <p:nvPr/>
        </p:nvGrpSpPr>
        <p:grpSpPr>
          <a:xfrm>
            <a:off x="1578939" y="3694457"/>
            <a:ext cx="1143079" cy="1334111"/>
            <a:chOff x="6613396" y="2779463"/>
            <a:chExt cx="1336465" cy="1344700"/>
          </a:xfrm>
        </p:grpSpPr>
        <p:sp>
          <p:nvSpPr>
            <p:cNvPr id="15" name="Line 196">
              <a:extLst>
                <a:ext uri="{FF2B5EF4-FFF2-40B4-BE49-F238E27FC236}">
                  <a16:creationId xmlns:a16="http://schemas.microsoft.com/office/drawing/2014/main" id="{D099E440-3DAE-EEB5-7D0F-7B51C7AAE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6" name="Line 197">
              <a:extLst>
                <a:ext uri="{FF2B5EF4-FFF2-40B4-BE49-F238E27FC236}">
                  <a16:creationId xmlns:a16="http://schemas.microsoft.com/office/drawing/2014/main" id="{ADEB242A-88A7-E2C2-F802-111BBA578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7" name="Line 198">
              <a:extLst>
                <a:ext uri="{FF2B5EF4-FFF2-40B4-BE49-F238E27FC236}">
                  <a16:creationId xmlns:a16="http://schemas.microsoft.com/office/drawing/2014/main" id="{9D027816-9AE8-8AE7-001C-BFC78679A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18" name="Line 199">
              <a:extLst>
                <a:ext uri="{FF2B5EF4-FFF2-40B4-BE49-F238E27FC236}">
                  <a16:creationId xmlns:a16="http://schemas.microsoft.com/office/drawing/2014/main" id="{D21C4143-A307-0B7E-2F07-20B908762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E8EEC2-BEF7-13CF-DB0B-7B11C77CA8A5}"/>
              </a:ext>
            </a:extLst>
          </p:cNvPr>
          <p:cNvGrpSpPr/>
          <p:nvPr/>
        </p:nvGrpSpPr>
        <p:grpSpPr>
          <a:xfrm>
            <a:off x="3709770" y="3659260"/>
            <a:ext cx="1143079" cy="1334111"/>
            <a:chOff x="6613396" y="2779463"/>
            <a:chExt cx="1336465" cy="1344700"/>
          </a:xfrm>
        </p:grpSpPr>
        <p:sp>
          <p:nvSpPr>
            <p:cNvPr id="20" name="Line 196">
              <a:extLst>
                <a:ext uri="{FF2B5EF4-FFF2-40B4-BE49-F238E27FC236}">
                  <a16:creationId xmlns:a16="http://schemas.microsoft.com/office/drawing/2014/main" id="{9886F880-385A-8A45-BFD2-B8A5540BC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1" name="Line 197">
              <a:extLst>
                <a:ext uri="{FF2B5EF4-FFF2-40B4-BE49-F238E27FC236}">
                  <a16:creationId xmlns:a16="http://schemas.microsoft.com/office/drawing/2014/main" id="{EC764A55-3AD7-41D0-5472-87577F0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2" name="Line 198">
              <a:extLst>
                <a:ext uri="{FF2B5EF4-FFF2-40B4-BE49-F238E27FC236}">
                  <a16:creationId xmlns:a16="http://schemas.microsoft.com/office/drawing/2014/main" id="{C16C7778-4FB1-5C42-F56A-0E1F65BDB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3" name="Line 199">
              <a:extLst>
                <a:ext uri="{FF2B5EF4-FFF2-40B4-BE49-F238E27FC236}">
                  <a16:creationId xmlns:a16="http://schemas.microsoft.com/office/drawing/2014/main" id="{3EF92104-D46D-AF38-CE5C-A538659DA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FCC53CF-EB8E-FEA3-AC4C-04B2F2C67334}"/>
              </a:ext>
            </a:extLst>
          </p:cNvPr>
          <p:cNvGrpSpPr/>
          <p:nvPr/>
        </p:nvGrpSpPr>
        <p:grpSpPr>
          <a:xfrm>
            <a:off x="6115015" y="3653624"/>
            <a:ext cx="1143079" cy="1334111"/>
            <a:chOff x="6613396" y="2779463"/>
            <a:chExt cx="1336465" cy="1344700"/>
          </a:xfrm>
        </p:grpSpPr>
        <p:sp>
          <p:nvSpPr>
            <p:cNvPr id="25" name="Line 196">
              <a:extLst>
                <a:ext uri="{FF2B5EF4-FFF2-40B4-BE49-F238E27FC236}">
                  <a16:creationId xmlns:a16="http://schemas.microsoft.com/office/drawing/2014/main" id="{82A9B323-C438-35DC-AA6C-DACA4ACB2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6" name="Line 197">
              <a:extLst>
                <a:ext uri="{FF2B5EF4-FFF2-40B4-BE49-F238E27FC236}">
                  <a16:creationId xmlns:a16="http://schemas.microsoft.com/office/drawing/2014/main" id="{9419488C-52DE-3B1C-024F-CAE8AFABE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7" name="Line 198">
              <a:extLst>
                <a:ext uri="{FF2B5EF4-FFF2-40B4-BE49-F238E27FC236}">
                  <a16:creationId xmlns:a16="http://schemas.microsoft.com/office/drawing/2014/main" id="{6E39CE28-EAD7-F19B-038D-4057552C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28" name="Line 199">
              <a:extLst>
                <a:ext uri="{FF2B5EF4-FFF2-40B4-BE49-F238E27FC236}">
                  <a16:creationId xmlns:a16="http://schemas.microsoft.com/office/drawing/2014/main" id="{69AB0A9A-7F32-2E78-14DD-86E91709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sp>
        <p:nvSpPr>
          <p:cNvPr id="30" name="Line 196">
            <a:extLst>
              <a:ext uri="{FF2B5EF4-FFF2-40B4-BE49-F238E27FC236}">
                <a16:creationId xmlns:a16="http://schemas.microsoft.com/office/drawing/2014/main" id="{FB237997-81BF-CF76-0AFB-47B7F522D8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6704" y="1314297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1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0957" y="1335891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2" name="Line 198">
            <a:extLst>
              <a:ext uri="{FF2B5EF4-FFF2-40B4-BE49-F238E27FC236}">
                <a16:creationId xmlns:a16="http://schemas.microsoft.com/office/drawing/2014/main" id="{EDF6F05C-E646-44E8-79F9-E4EDBAEEA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0957" y="1301448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3" name="Line 199">
            <a:extLst>
              <a:ext uri="{FF2B5EF4-FFF2-40B4-BE49-F238E27FC236}">
                <a16:creationId xmlns:a16="http://schemas.microsoft.com/office/drawing/2014/main" id="{B1B77ED6-EE7A-BAE3-E749-9FAA56E305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96704" y="263414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5" name="Line 196">
            <a:extLst>
              <a:ext uri="{FF2B5EF4-FFF2-40B4-BE49-F238E27FC236}">
                <a16:creationId xmlns:a16="http://schemas.microsoft.com/office/drawing/2014/main" id="{6A7716C7-C0EF-DB14-6752-AA11224E0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1625" y="1291998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6" name="Line 197">
            <a:extLst>
              <a:ext uri="{FF2B5EF4-FFF2-40B4-BE49-F238E27FC236}">
                <a16:creationId xmlns:a16="http://schemas.microsoft.com/office/drawing/2014/main" id="{39B62318-359D-D27B-A379-4C1EF042C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5877" y="1313545"/>
            <a:ext cx="1253253" cy="4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7" name="Line 198">
            <a:extLst>
              <a:ext uri="{FF2B5EF4-FFF2-40B4-BE49-F238E27FC236}">
                <a16:creationId xmlns:a16="http://schemas.microsoft.com/office/drawing/2014/main" id="{8FAA8A8B-CE75-ABB5-8F2A-446CC2250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878" y="1279149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38" name="Line 199">
            <a:extLst>
              <a:ext uri="{FF2B5EF4-FFF2-40B4-BE49-F238E27FC236}">
                <a16:creationId xmlns:a16="http://schemas.microsoft.com/office/drawing/2014/main" id="{D015FA58-2DFC-8E4F-CF7B-441E9B47B5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1625" y="2611847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 dirty="0"/>
          </a:p>
        </p:txBody>
      </p:sp>
      <p:sp>
        <p:nvSpPr>
          <p:cNvPr id="40" name="Line 196">
            <a:extLst>
              <a:ext uri="{FF2B5EF4-FFF2-40B4-BE49-F238E27FC236}">
                <a16:creationId xmlns:a16="http://schemas.microsoft.com/office/drawing/2014/main" id="{5FA1CA41-6DD7-FD86-0B4D-A11BE2CDE3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720" y="1294729"/>
            <a:ext cx="13552" cy="1319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1" name="Line 197">
            <a:extLst>
              <a:ext uri="{FF2B5EF4-FFF2-40B4-BE49-F238E27FC236}">
                <a16:creationId xmlns:a16="http://schemas.microsoft.com/office/drawing/2014/main" id="{CCE8E870-DA6F-2CB3-08AD-F92CE255B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0973" y="1294730"/>
            <a:ext cx="1314826" cy="2159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2" name="Line 198">
            <a:extLst>
              <a:ext uri="{FF2B5EF4-FFF2-40B4-BE49-F238E27FC236}">
                <a16:creationId xmlns:a16="http://schemas.microsoft.com/office/drawing/2014/main" id="{40CE49DF-43F1-6355-83C8-4DA3C3090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0973" y="1281880"/>
            <a:ext cx="8826" cy="130440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sp>
        <p:nvSpPr>
          <p:cNvPr id="43" name="Line 199">
            <a:extLst>
              <a:ext uri="{FF2B5EF4-FFF2-40B4-BE49-F238E27FC236}">
                <a16:creationId xmlns:a16="http://schemas.microsoft.com/office/drawing/2014/main" id="{E435E6DE-FBF7-E03D-8B7F-73B9FE8FA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720" y="2614578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B3EBC51-6EC8-74DB-6298-74E1709241D8}"/>
              </a:ext>
            </a:extLst>
          </p:cNvPr>
          <p:cNvGrpSpPr/>
          <p:nvPr/>
        </p:nvGrpSpPr>
        <p:grpSpPr>
          <a:xfrm>
            <a:off x="8498839" y="3585520"/>
            <a:ext cx="1143079" cy="1334111"/>
            <a:chOff x="6613396" y="2779463"/>
            <a:chExt cx="1336465" cy="1344700"/>
          </a:xfrm>
        </p:grpSpPr>
        <p:sp>
          <p:nvSpPr>
            <p:cNvPr id="45" name="Line 196">
              <a:extLst>
                <a:ext uri="{FF2B5EF4-FFF2-40B4-BE49-F238E27FC236}">
                  <a16:creationId xmlns:a16="http://schemas.microsoft.com/office/drawing/2014/main" id="{CEFB97B5-F409-A0F7-7DE3-17DF7EF81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6" name="Line 197">
              <a:extLst>
                <a:ext uri="{FF2B5EF4-FFF2-40B4-BE49-F238E27FC236}">
                  <a16:creationId xmlns:a16="http://schemas.microsoft.com/office/drawing/2014/main" id="{215B3CF0-B321-275C-945D-3F69CFAC2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7" name="Line 198">
              <a:extLst>
                <a:ext uri="{FF2B5EF4-FFF2-40B4-BE49-F238E27FC236}">
                  <a16:creationId xmlns:a16="http://schemas.microsoft.com/office/drawing/2014/main" id="{1B06A913-712A-BD87-0B31-B57FB603A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48" name="Line 199">
              <a:extLst>
                <a:ext uri="{FF2B5EF4-FFF2-40B4-BE49-F238E27FC236}">
                  <a16:creationId xmlns:a16="http://schemas.microsoft.com/office/drawing/2014/main" id="{FC867877-2860-B498-A7E7-A20D54055D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512391" y="5709028"/>
            <a:ext cx="1143079" cy="1334111"/>
            <a:chOff x="6613396" y="2779463"/>
            <a:chExt cx="1336465" cy="1344700"/>
          </a:xfrm>
        </p:grpSpPr>
        <p:sp>
          <p:nvSpPr>
            <p:cNvPr id="81" name="Line 196"/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2" name="Line 197"/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3" name="Line 198"/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4" name="Line 199"/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F18FCB6-09FA-E74F-D8B0-90853B086AA8}"/>
              </a:ext>
            </a:extLst>
          </p:cNvPr>
          <p:cNvGrpSpPr/>
          <p:nvPr/>
        </p:nvGrpSpPr>
        <p:grpSpPr>
          <a:xfrm>
            <a:off x="1487878" y="5709028"/>
            <a:ext cx="1143079" cy="1334111"/>
            <a:chOff x="6613396" y="2779463"/>
            <a:chExt cx="1336465" cy="1344700"/>
          </a:xfrm>
        </p:grpSpPr>
        <p:sp>
          <p:nvSpPr>
            <p:cNvPr id="86" name="Line 196">
              <a:extLst>
                <a:ext uri="{FF2B5EF4-FFF2-40B4-BE49-F238E27FC236}">
                  <a16:creationId xmlns:a16="http://schemas.microsoft.com/office/drawing/2014/main" id="{FB237997-81BF-CF76-0AFB-47B7F522D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7" name="Line 197">
              <a:extLst>
                <a:ext uri="{FF2B5EF4-FFF2-40B4-BE49-F238E27FC236}">
                  <a16:creationId xmlns:a16="http://schemas.microsoft.com/office/drawing/2014/main" id="{AA1A077B-4781-10F4-99DC-91672C825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8" name="Line 198">
              <a:extLst>
                <a:ext uri="{FF2B5EF4-FFF2-40B4-BE49-F238E27FC236}">
                  <a16:creationId xmlns:a16="http://schemas.microsoft.com/office/drawing/2014/main" id="{EDF6F05C-E646-44E8-79F9-E4EDBAEEA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89" name="Line 199">
              <a:extLst>
                <a:ext uri="{FF2B5EF4-FFF2-40B4-BE49-F238E27FC236}">
                  <a16:creationId xmlns:a16="http://schemas.microsoft.com/office/drawing/2014/main" id="{B1B77ED6-EE7A-BAE3-E749-9FAA56E30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3CE9E5E-D765-DFDF-B41A-0CF4AFF12E2A}"/>
              </a:ext>
            </a:extLst>
          </p:cNvPr>
          <p:cNvGrpSpPr/>
          <p:nvPr/>
        </p:nvGrpSpPr>
        <p:grpSpPr>
          <a:xfrm>
            <a:off x="3732799" y="5686729"/>
            <a:ext cx="1143079" cy="1334111"/>
            <a:chOff x="6613396" y="2779463"/>
            <a:chExt cx="1336465" cy="1344700"/>
          </a:xfrm>
        </p:grpSpPr>
        <p:sp>
          <p:nvSpPr>
            <p:cNvPr id="91" name="Line 196">
              <a:extLst>
                <a:ext uri="{FF2B5EF4-FFF2-40B4-BE49-F238E27FC236}">
                  <a16:creationId xmlns:a16="http://schemas.microsoft.com/office/drawing/2014/main" id="{6A7716C7-C0EF-DB14-6752-AA11224E0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2" name="Line 197">
              <a:extLst>
                <a:ext uri="{FF2B5EF4-FFF2-40B4-BE49-F238E27FC236}">
                  <a16:creationId xmlns:a16="http://schemas.microsoft.com/office/drawing/2014/main" id="{39B62318-359D-D27B-A379-4C1EF042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3" name="Line 198">
              <a:extLst>
                <a:ext uri="{FF2B5EF4-FFF2-40B4-BE49-F238E27FC236}">
                  <a16:creationId xmlns:a16="http://schemas.microsoft.com/office/drawing/2014/main" id="{8FAA8A8B-CE75-ABB5-8F2A-446CC2250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4" name="Line 199">
              <a:extLst>
                <a:ext uri="{FF2B5EF4-FFF2-40B4-BE49-F238E27FC236}">
                  <a16:creationId xmlns:a16="http://schemas.microsoft.com/office/drawing/2014/main" id="{D015FA58-2DFC-8E4F-CF7B-441E9B47B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A3761B-D497-4E0B-BFBD-ADA0966DC325}"/>
              </a:ext>
            </a:extLst>
          </p:cNvPr>
          <p:cNvGrpSpPr/>
          <p:nvPr/>
        </p:nvGrpSpPr>
        <p:grpSpPr>
          <a:xfrm>
            <a:off x="6087894" y="5689460"/>
            <a:ext cx="1143079" cy="1334111"/>
            <a:chOff x="6613396" y="2779463"/>
            <a:chExt cx="1336465" cy="1344700"/>
          </a:xfrm>
        </p:grpSpPr>
        <p:sp>
          <p:nvSpPr>
            <p:cNvPr id="96" name="Line 196">
              <a:extLst>
                <a:ext uri="{FF2B5EF4-FFF2-40B4-BE49-F238E27FC236}">
                  <a16:creationId xmlns:a16="http://schemas.microsoft.com/office/drawing/2014/main" id="{5FA1CA41-6DD7-FD86-0B4D-A11BE2CDE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7" name="Line 197">
              <a:extLst>
                <a:ext uri="{FF2B5EF4-FFF2-40B4-BE49-F238E27FC236}">
                  <a16:creationId xmlns:a16="http://schemas.microsoft.com/office/drawing/2014/main" id="{CCE8E870-DA6F-2CB3-08AD-F92CE255B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8" name="Line 198">
              <a:extLst>
                <a:ext uri="{FF2B5EF4-FFF2-40B4-BE49-F238E27FC236}">
                  <a16:creationId xmlns:a16="http://schemas.microsoft.com/office/drawing/2014/main" id="{40CE49DF-43F1-6355-83C8-4DA3C3090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  <p:sp>
          <p:nvSpPr>
            <p:cNvPr id="99" name="Line 199">
              <a:extLst>
                <a:ext uri="{FF2B5EF4-FFF2-40B4-BE49-F238E27FC236}">
                  <a16:creationId xmlns:a16="http://schemas.microsoft.com/office/drawing/2014/main" id="{E435E6DE-FBF7-E03D-8B7F-73B9FE8FA1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50"/>
            </a:p>
          </p:txBody>
        </p:sp>
      </p:grpSp>
      <p:sp>
        <p:nvSpPr>
          <p:cNvPr id="100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158" y="1345286"/>
            <a:ext cx="1139560" cy="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13056552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Company>DMME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Hersh.Hayden@dmme.virginia.gov</dc:creator>
  <cp:lastModifiedBy>Hayden, Hershiel (Energy)</cp:lastModifiedBy>
  <cp:revision>196</cp:revision>
  <cp:lastPrinted>2023-06-20T14:41:55Z</cp:lastPrinted>
  <dcterms:created xsi:type="dcterms:W3CDTF">2007-05-16T01:44:50Z</dcterms:created>
  <dcterms:modified xsi:type="dcterms:W3CDTF">2023-06-22T13:58:09Z</dcterms:modified>
</cp:coreProperties>
</file>